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5" r:id="rId4"/>
    <p:sldId id="261" r:id="rId5"/>
    <p:sldId id="267" r:id="rId6"/>
    <p:sldId id="268" r:id="rId7"/>
    <p:sldId id="270" r:id="rId8"/>
    <p:sldId id="272" r:id="rId9"/>
    <p:sldId id="275" r:id="rId10"/>
    <p:sldId id="27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84B78-18C7-4518-A618-4D7B46DB4CD6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7289-E9C1-4072-B502-F29045EB8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568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84B78-18C7-4518-A618-4D7B46DB4CD6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7289-E9C1-4072-B502-F29045EB8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646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84B78-18C7-4518-A618-4D7B46DB4CD6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7289-E9C1-4072-B502-F29045EB8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67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84B78-18C7-4518-A618-4D7B46DB4CD6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7289-E9C1-4072-B502-F29045EB8D7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4118" y="5542042"/>
            <a:ext cx="3339682" cy="634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850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84B78-18C7-4518-A618-4D7B46DB4CD6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7289-E9C1-4072-B502-F29045EB8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95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84B78-18C7-4518-A618-4D7B46DB4CD6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7289-E9C1-4072-B502-F29045EB8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176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84B78-18C7-4518-A618-4D7B46DB4CD6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7289-E9C1-4072-B502-F29045EB8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697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84B78-18C7-4518-A618-4D7B46DB4CD6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7289-E9C1-4072-B502-F29045EB8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492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84B78-18C7-4518-A618-4D7B46DB4CD6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7289-E9C1-4072-B502-F29045EB8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178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84B78-18C7-4518-A618-4D7B46DB4CD6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7289-E9C1-4072-B502-F29045EB8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28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84B78-18C7-4518-A618-4D7B46DB4CD6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7289-E9C1-4072-B502-F29045EB8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51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84B78-18C7-4518-A618-4D7B46DB4CD6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97289-E9C1-4072-B502-F29045EB8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81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0439"/>
            <a:ext cx="10515600" cy="4849131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latin typeface="Arial Black" panose="020B0A04020102020204" pitchFamily="34" charset="0"/>
                <a:cs typeface="Aharoni" panose="02010803020104030203" pitchFamily="2" charset="-79"/>
              </a:rPr>
              <a:t>Here's 9 </a:t>
            </a:r>
            <a:r>
              <a:rPr lang="en-US" sz="7200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Quick Phone Interview Tips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30086" y="5704114"/>
            <a:ext cx="10515600" cy="930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1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56318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Do you want the job? </a:t>
            </a:r>
            <a:b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Proceed as 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if you 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did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1443"/>
            <a:ext cx="10515600" cy="4011271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Arial Black" panose="020B0A04020102020204" pitchFamily="34" charset="0"/>
              </a:rPr>
              <a:t>Unknown opportunities</a:t>
            </a:r>
          </a:p>
          <a:p>
            <a:r>
              <a:rPr lang="en-US" sz="5400" smtClean="0">
                <a:latin typeface="Arial Black" panose="020B0A04020102020204" pitchFamily="34" charset="0"/>
              </a:rPr>
              <a:t>Confidence boost</a:t>
            </a:r>
            <a:endParaRPr lang="en-US" sz="5400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42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Be enthusiastic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9557"/>
            <a:ext cx="10515600" cy="4351338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Arial Black" panose="020B0A04020102020204" pitchFamily="34" charset="0"/>
              </a:rPr>
              <a:t>Smile</a:t>
            </a:r>
          </a:p>
          <a:p>
            <a:r>
              <a:rPr lang="en-US" sz="4800" dirty="0" smtClean="0">
                <a:latin typeface="Arial Black" panose="020B0A04020102020204" pitchFamily="34" charset="0"/>
              </a:rPr>
              <a:t>Change </a:t>
            </a:r>
            <a:r>
              <a:rPr lang="en-US" sz="4800" dirty="0" smtClean="0">
                <a:latin typeface="Arial Black" panose="020B0A04020102020204" pitchFamily="34" charset="0"/>
              </a:rPr>
              <a:t>your state</a:t>
            </a:r>
            <a:r>
              <a:rPr lang="en-US" sz="4800" dirty="0" smtClean="0">
                <a:latin typeface="Arial Black" panose="020B0A04020102020204" pitchFamily="34" charset="0"/>
              </a:rPr>
              <a:t>.</a:t>
            </a:r>
          </a:p>
          <a:p>
            <a:r>
              <a:rPr lang="en-US" sz="4800" dirty="0">
                <a:latin typeface="Arial Black" panose="020B0A04020102020204" pitchFamily="34" charset="0"/>
              </a:rPr>
              <a:t>Change your posture</a:t>
            </a:r>
            <a:r>
              <a:rPr lang="en-US" sz="4800" dirty="0" smtClean="0">
                <a:latin typeface="Arial Black" panose="020B0A04020102020204" pitchFamily="34" charset="0"/>
              </a:rPr>
              <a:t>.</a:t>
            </a:r>
            <a:endParaRPr lang="en-US" sz="4800" dirty="0" smtClean="0">
              <a:latin typeface="Arial Black" panose="020B0A04020102020204" pitchFamily="34" charset="0"/>
            </a:endParaRPr>
          </a:p>
          <a:p>
            <a:r>
              <a:rPr lang="en-US" sz="4800" dirty="0" smtClean="0">
                <a:latin typeface="Arial Black" panose="020B0A04020102020204" pitchFamily="34" charset="0"/>
              </a:rPr>
              <a:t>Change your voice.</a:t>
            </a:r>
          </a:p>
          <a:p>
            <a:r>
              <a:rPr lang="en-US" sz="4800" dirty="0" smtClean="0">
                <a:latin typeface="Arial Black" panose="020B0A04020102020204" pitchFamily="34" charset="0"/>
              </a:rPr>
              <a:t>Dress </a:t>
            </a:r>
            <a:r>
              <a:rPr lang="en-US" sz="4800" dirty="0" smtClean="0">
                <a:latin typeface="Arial Black" panose="020B0A04020102020204" pitchFamily="34" charset="0"/>
              </a:rPr>
              <a:t>professionally.</a:t>
            </a:r>
            <a:endParaRPr lang="en-US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39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Have </a:t>
            </a:r>
            <a:r>
              <a:rPr lang="en-US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 list of </a:t>
            </a:r>
            <a:r>
              <a:rPr lang="en-US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questions</a:t>
            </a:r>
            <a:r>
              <a:rPr lang="en-US" sz="66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69786"/>
            <a:ext cx="10515600" cy="4351338"/>
          </a:xfrm>
        </p:spPr>
        <p:txBody>
          <a:bodyPr>
            <a:noAutofit/>
          </a:bodyPr>
          <a:lstStyle/>
          <a:p>
            <a:r>
              <a:rPr lang="en-US" sz="5400" dirty="0" smtClean="0">
                <a:latin typeface="Arial Black" panose="020B0A04020102020204" pitchFamily="34" charset="0"/>
              </a:rPr>
              <a:t>Show your interest</a:t>
            </a:r>
          </a:p>
        </p:txBody>
      </p:sp>
    </p:spTree>
    <p:extLst>
      <p:ext uri="{BB962C8B-B14F-4D97-AF65-F5344CB8AC3E}">
        <p14:creationId xmlns:p14="http://schemas.microsoft.com/office/powerpoint/2010/main" val="355466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Never interrupt</a:t>
            </a:r>
            <a:r>
              <a:rPr lang="en-US" sz="7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6757"/>
            <a:ext cx="10515600" cy="3031557"/>
          </a:xfrm>
        </p:spPr>
        <p:txBody>
          <a:bodyPr>
            <a:noAutofit/>
          </a:bodyPr>
          <a:lstStyle/>
          <a:p>
            <a:r>
              <a:rPr lang="en-US" sz="5400" dirty="0" smtClean="0">
                <a:latin typeface="Arial Black" panose="020B0A04020102020204" pitchFamily="34" charset="0"/>
              </a:rPr>
              <a:t>Count 2-3 seconds</a:t>
            </a:r>
            <a:endParaRPr lang="en-US" sz="5400" dirty="0" smtClean="0">
              <a:latin typeface="Arial Black" panose="020B0A04020102020204" pitchFamily="34" charset="0"/>
            </a:endParaRPr>
          </a:p>
          <a:p>
            <a:r>
              <a:rPr lang="en-US" sz="5400" dirty="0" smtClean="0">
                <a:latin typeface="Arial Black" panose="020B0A04020102020204" pitchFamily="34" charset="0"/>
              </a:rPr>
              <a:t>Don’t be so eager to talk.</a:t>
            </a:r>
          </a:p>
          <a:p>
            <a:r>
              <a:rPr lang="en-US" sz="5400" dirty="0" smtClean="0">
                <a:latin typeface="Arial Black" panose="020B0A04020102020204" pitchFamily="34" charset="0"/>
              </a:rPr>
              <a:t>Speak when spoken to</a:t>
            </a:r>
            <a:r>
              <a:rPr lang="en-US" sz="5400" dirty="0" smtClean="0">
                <a:latin typeface="Arial Black" panose="020B0A04020102020204" pitchFamily="34" charset="0"/>
              </a:rPr>
              <a:t>.</a:t>
            </a:r>
            <a:endParaRPr lang="en-US" sz="5400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53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</a:t>
            </a:r>
            <a:r>
              <a:rPr lang="en-US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losing the Interview</a:t>
            </a:r>
            <a:r>
              <a:rPr lang="en-US" sz="7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37657"/>
            <a:ext cx="10515600" cy="3943238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Arial Black" panose="020B0A04020102020204" pitchFamily="34" charset="0"/>
              </a:rPr>
              <a:t>Do you meet their needs? </a:t>
            </a:r>
          </a:p>
          <a:p>
            <a:r>
              <a:rPr lang="en-US" sz="5400" dirty="0" smtClean="0">
                <a:latin typeface="Arial Black" panose="020B0A04020102020204" pitchFamily="34" charset="0"/>
              </a:rPr>
              <a:t>Address concerns now.</a:t>
            </a:r>
            <a:endParaRPr lang="en-US" sz="5400" dirty="0" smtClean="0">
              <a:latin typeface="Arial Black" panose="020B0A04020102020204" pitchFamily="34" charset="0"/>
            </a:endParaRPr>
          </a:p>
          <a:p>
            <a:r>
              <a:rPr lang="en-US" sz="5400" dirty="0" smtClean="0">
                <a:latin typeface="Arial Black" panose="020B0A04020102020204" pitchFamily="34" charset="0"/>
              </a:rPr>
              <a:t>Next steps.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84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lang="en-US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Say thanks</a:t>
            </a:r>
            <a:r>
              <a:rPr lang="en-US" sz="7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190207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Arial Black" panose="020B0A04020102020204" pitchFamily="34" charset="0"/>
              </a:rPr>
              <a:t>Follow </a:t>
            </a:r>
            <a:r>
              <a:rPr lang="en-US" sz="5400" dirty="0" smtClean="0">
                <a:latin typeface="Arial Black" panose="020B0A04020102020204" pitchFamily="34" charset="0"/>
              </a:rPr>
              <a:t>up. </a:t>
            </a:r>
          </a:p>
          <a:p>
            <a:r>
              <a:rPr lang="en-US" sz="5400" dirty="0" smtClean="0">
                <a:latin typeface="Arial Black" panose="020B0A04020102020204" pitchFamily="34" charset="0"/>
              </a:rPr>
              <a:t>Remind them how you can help.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06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 </a:t>
            </a:r>
            <a:r>
              <a:rPr lang="en-US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Smooth </a:t>
            </a:r>
            <a:r>
              <a:rPr lang="en-US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voice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74371"/>
            <a:ext cx="10515600" cy="4106524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Arial Black" panose="020B0A04020102020204" pitchFamily="34" charset="0"/>
              </a:rPr>
              <a:t>Medicated </a:t>
            </a:r>
            <a:r>
              <a:rPr lang="en-US" sz="5400" dirty="0">
                <a:latin typeface="Arial Black" panose="020B0A04020102020204" pitchFamily="34" charset="0"/>
              </a:rPr>
              <a:t>cough </a:t>
            </a:r>
            <a:r>
              <a:rPr lang="en-US" sz="5400" dirty="0" smtClean="0">
                <a:latin typeface="Arial Black" panose="020B0A04020102020204" pitchFamily="34" charset="0"/>
              </a:rPr>
              <a:t>drop.</a:t>
            </a:r>
            <a:endParaRPr lang="en-US" sz="5400" dirty="0" smtClean="0">
              <a:latin typeface="Arial Black" panose="020B0A04020102020204" pitchFamily="34" charset="0"/>
            </a:endParaRPr>
          </a:p>
          <a:p>
            <a:r>
              <a:rPr lang="en-US" sz="5400" dirty="0" smtClean="0">
                <a:latin typeface="Arial Black" panose="020B0A04020102020204" pitchFamily="34" charset="0"/>
              </a:rPr>
              <a:t>Drink </a:t>
            </a:r>
            <a:r>
              <a:rPr lang="en-US" sz="5400" dirty="0" smtClean="0">
                <a:latin typeface="Arial Black" panose="020B0A04020102020204" pitchFamily="34" charset="0"/>
              </a:rPr>
              <a:t>water.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82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Avoid 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saying "um" or "ah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"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58900"/>
            <a:ext cx="10515600" cy="4351338"/>
          </a:xfrm>
        </p:spPr>
        <p:txBody>
          <a:bodyPr/>
          <a:lstStyle/>
          <a:p>
            <a:r>
              <a:rPr lang="en-US" sz="5400" dirty="0" smtClean="0">
                <a:latin typeface="Arial Black" panose="020B0A04020102020204" pitchFamily="34" charset="0"/>
              </a:rPr>
              <a:t>Replace fillers with a pause.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43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Take notes</a:t>
            </a:r>
            <a:r>
              <a:rPr lang="en-US" sz="7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48543"/>
            <a:ext cx="10515600" cy="3932352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Arial Black" panose="020B0A04020102020204" pitchFamily="34" charset="0"/>
              </a:rPr>
              <a:t>Jot down </a:t>
            </a:r>
            <a:r>
              <a:rPr lang="en-US" sz="5400" dirty="0" smtClean="0">
                <a:latin typeface="Arial Black" panose="020B0A04020102020204" pitchFamily="34" charset="0"/>
              </a:rPr>
              <a:t>topics to revisit later.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11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107</Words>
  <Application>Microsoft Office PowerPoint</Application>
  <PresentationFormat>Widescreen</PresentationFormat>
  <Paragraphs>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Aharoni</vt:lpstr>
      <vt:lpstr>Arial</vt:lpstr>
      <vt:lpstr>Arial Black</vt:lpstr>
      <vt:lpstr>Calibri</vt:lpstr>
      <vt:lpstr>Calibri Light</vt:lpstr>
      <vt:lpstr>Office Theme</vt:lpstr>
      <vt:lpstr>Here's 9 Quick Phone Interview Tips</vt:lpstr>
      <vt:lpstr>Be enthusiastic</vt:lpstr>
      <vt:lpstr>Have a list of questions </vt:lpstr>
      <vt:lpstr>Never interrupt </vt:lpstr>
      <vt:lpstr> Closing the Interview </vt:lpstr>
      <vt:lpstr> Say thanks </vt:lpstr>
      <vt:lpstr>A Smooth voice</vt:lpstr>
      <vt:lpstr> Avoid saying "um" or "ah"</vt:lpstr>
      <vt:lpstr>Take notes </vt:lpstr>
      <vt:lpstr>Do you want the job?  Proceed as if you did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</dc:creator>
  <cp:lastModifiedBy>Don</cp:lastModifiedBy>
  <cp:revision>9</cp:revision>
  <dcterms:created xsi:type="dcterms:W3CDTF">2018-02-05T17:27:04Z</dcterms:created>
  <dcterms:modified xsi:type="dcterms:W3CDTF">2018-02-06T14:04:00Z</dcterms:modified>
</cp:coreProperties>
</file>